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modernComment_117_35E6C7F3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notesMasterIdLst>
    <p:notesMasterId r:id="rId12"/>
  </p:notesMasterIdLst>
  <p:handoutMasterIdLst>
    <p:handoutMasterId r:id="rId13"/>
  </p:handoutMasterIdLst>
  <p:sldIdLst>
    <p:sldId id="279" r:id="rId7"/>
    <p:sldId id="267" r:id="rId8"/>
    <p:sldId id="282" r:id="rId9"/>
    <p:sldId id="283" r:id="rId10"/>
    <p:sldId id="2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522400-A8AE-5C91-1D81-E99F9AD1ECE5}" name="Jill Emmerzaal" initials="" userId="S::jill.emmerzaal@mail.mcgill.ca::9be7b5a1-3566-4990-a00f-c4219f4237e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95" autoAdjust="0"/>
    <p:restoredTop sz="65986"/>
  </p:normalViewPr>
  <p:slideViewPr>
    <p:cSldViewPr snapToGrid="0">
      <p:cViewPr varScale="1">
        <p:scale>
          <a:sx n="79" d="100"/>
          <a:sy n="79" d="100"/>
        </p:scale>
        <p:origin x="2368" y="192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A61F113B-7826-2849-B80D-A300CD42BBC3}"/>
    <pc:docChg chg="undo custSel addSld delSld modSld">
      <pc:chgData name="Jill Emmerzaal" userId="9be7b5a1-3566-4990-a00f-c4219f4237e6" providerId="ADAL" clId="{A61F113B-7826-2849-B80D-A300CD42BBC3}" dt="2024-07-29T18:01:44.681" v="1729" actId="2696"/>
      <pc:docMkLst>
        <pc:docMk/>
      </pc:docMkLst>
      <pc:sldChg chg="new del">
        <pc:chgData name="Jill Emmerzaal" userId="9be7b5a1-3566-4990-a00f-c4219f4237e6" providerId="ADAL" clId="{A61F113B-7826-2849-B80D-A300CD42BBC3}" dt="2024-07-29T16:02:23.012" v="434" actId="2696"/>
        <pc:sldMkLst>
          <pc:docMk/>
          <pc:sldMk cId="2200683428" sldId="268"/>
        </pc:sldMkLst>
      </pc:sldChg>
      <pc:sldChg chg="modSp new mod">
        <pc:chgData name="Jill Emmerzaal" userId="9be7b5a1-3566-4990-a00f-c4219f4237e6" providerId="ADAL" clId="{A61F113B-7826-2849-B80D-A300CD42BBC3}" dt="2024-07-29T16:02:03.699" v="433" actId="313"/>
        <pc:sldMkLst>
          <pc:docMk/>
          <pc:sldMk cId="273529516" sldId="269"/>
        </pc:sldMkLst>
        <pc:spChg chg="mod">
          <ac:chgData name="Jill Emmerzaal" userId="9be7b5a1-3566-4990-a00f-c4219f4237e6" providerId="ADAL" clId="{A61F113B-7826-2849-B80D-A300CD42BBC3}" dt="2024-07-29T16:00:25.346" v="432" actId="20577"/>
          <ac:spMkLst>
            <pc:docMk/>
            <pc:sldMk cId="273529516" sldId="269"/>
            <ac:spMk id="2" creationId="{F4245B3B-7C5D-EC00-F506-9D96889A3EA0}"/>
          </ac:spMkLst>
        </pc:spChg>
        <pc:spChg chg="mod">
          <ac:chgData name="Jill Emmerzaal" userId="9be7b5a1-3566-4990-a00f-c4219f4237e6" providerId="ADAL" clId="{A61F113B-7826-2849-B80D-A300CD42BBC3}" dt="2024-07-29T15:55:31.580" v="206" actId="313"/>
          <ac:spMkLst>
            <pc:docMk/>
            <pc:sldMk cId="273529516" sldId="269"/>
            <ac:spMk id="3" creationId="{DEFCCA04-C441-1BF0-1E2C-E8B8040A70A0}"/>
          </ac:spMkLst>
        </pc:spChg>
        <pc:spChg chg="mod">
          <ac:chgData name="Jill Emmerzaal" userId="9be7b5a1-3566-4990-a00f-c4219f4237e6" providerId="ADAL" clId="{A61F113B-7826-2849-B80D-A300CD42BBC3}" dt="2024-07-29T16:02:03.699" v="433" actId="313"/>
          <ac:spMkLst>
            <pc:docMk/>
            <pc:sldMk cId="273529516" sldId="269"/>
            <ac:spMk id="4" creationId="{F58A26C4-69BB-4547-643E-99EE1D5ACCD7}"/>
          </ac:spMkLst>
        </pc:spChg>
      </pc:sldChg>
      <pc:sldChg chg="modSp new mod">
        <pc:chgData name="Jill Emmerzaal" userId="9be7b5a1-3566-4990-a00f-c4219f4237e6" providerId="ADAL" clId="{A61F113B-7826-2849-B80D-A300CD42BBC3}" dt="2024-07-29T16:17:49.857" v="737" actId="20577"/>
        <pc:sldMkLst>
          <pc:docMk/>
          <pc:sldMk cId="1421433939" sldId="270"/>
        </pc:sldMkLst>
        <pc:spChg chg="mod">
          <ac:chgData name="Jill Emmerzaal" userId="9be7b5a1-3566-4990-a00f-c4219f4237e6" providerId="ADAL" clId="{A61F113B-7826-2849-B80D-A300CD42BBC3}" dt="2024-07-29T16:17:49.857" v="737" actId="20577"/>
          <ac:spMkLst>
            <pc:docMk/>
            <pc:sldMk cId="1421433939" sldId="270"/>
            <ac:spMk id="2" creationId="{5D0F18A5-76A2-EC56-BE8D-DEFFADBFDDAB}"/>
          </ac:spMkLst>
        </pc:spChg>
        <pc:spChg chg="mod">
          <ac:chgData name="Jill Emmerzaal" userId="9be7b5a1-3566-4990-a00f-c4219f4237e6" providerId="ADAL" clId="{A61F113B-7826-2849-B80D-A300CD42BBC3}" dt="2024-07-29T16:14:21.985" v="523" actId="20577"/>
          <ac:spMkLst>
            <pc:docMk/>
            <pc:sldMk cId="1421433939" sldId="270"/>
            <ac:spMk id="3" creationId="{BC756E18-0B1E-791D-7621-F6C1B3182D81}"/>
          </ac:spMkLst>
        </pc:spChg>
        <pc:spChg chg="mod">
          <ac:chgData name="Jill Emmerzaal" userId="9be7b5a1-3566-4990-a00f-c4219f4237e6" providerId="ADAL" clId="{A61F113B-7826-2849-B80D-A300CD42BBC3}" dt="2024-07-29T16:02:40.331" v="454" actId="20577"/>
          <ac:spMkLst>
            <pc:docMk/>
            <pc:sldMk cId="1421433939" sldId="270"/>
            <ac:spMk id="4" creationId="{C27CC4B1-0F1C-5DF5-BDD8-D7D878062D7D}"/>
          </ac:spMkLst>
        </pc:spChg>
      </pc:sldChg>
      <pc:sldChg chg="modSp new mod">
        <pc:chgData name="Jill Emmerzaal" userId="9be7b5a1-3566-4990-a00f-c4219f4237e6" providerId="ADAL" clId="{A61F113B-7826-2849-B80D-A300CD42BBC3}" dt="2024-07-29T17:13:37.293" v="878" actId="313"/>
        <pc:sldMkLst>
          <pc:docMk/>
          <pc:sldMk cId="1641282714" sldId="271"/>
        </pc:sldMkLst>
        <pc:spChg chg="mod">
          <ac:chgData name="Jill Emmerzaal" userId="9be7b5a1-3566-4990-a00f-c4219f4237e6" providerId="ADAL" clId="{A61F113B-7826-2849-B80D-A300CD42BBC3}" dt="2024-07-29T17:13:37.293" v="878" actId="313"/>
          <ac:spMkLst>
            <pc:docMk/>
            <pc:sldMk cId="1641282714" sldId="271"/>
            <ac:spMk id="2" creationId="{1547CE04-531A-5F02-32E6-4DA71403042F}"/>
          </ac:spMkLst>
        </pc:spChg>
        <pc:spChg chg="mod">
          <ac:chgData name="Jill Emmerzaal" userId="9be7b5a1-3566-4990-a00f-c4219f4237e6" providerId="ADAL" clId="{A61F113B-7826-2849-B80D-A300CD42BBC3}" dt="2024-07-29T17:12:41.445" v="764"/>
          <ac:spMkLst>
            <pc:docMk/>
            <pc:sldMk cId="1641282714" sldId="271"/>
            <ac:spMk id="3" creationId="{02E41881-8C7E-9CF2-01B3-84DBC0C26CF7}"/>
          </ac:spMkLst>
        </pc:spChg>
        <pc:spChg chg="mod">
          <ac:chgData name="Jill Emmerzaal" userId="9be7b5a1-3566-4990-a00f-c4219f4237e6" providerId="ADAL" clId="{A61F113B-7826-2849-B80D-A300CD42BBC3}" dt="2024-07-29T17:12:52.374" v="787" actId="20577"/>
          <ac:spMkLst>
            <pc:docMk/>
            <pc:sldMk cId="1641282714" sldId="271"/>
            <ac:spMk id="4" creationId="{5D79FE10-D997-B0BB-495A-759245836E49}"/>
          </ac:spMkLst>
        </pc:spChg>
      </pc:sldChg>
      <pc:sldChg chg="modSp new mod">
        <pc:chgData name="Jill Emmerzaal" userId="9be7b5a1-3566-4990-a00f-c4219f4237e6" providerId="ADAL" clId="{A61F113B-7826-2849-B80D-A300CD42BBC3}" dt="2024-07-29T17:17:09.511" v="1098" actId="20577"/>
        <pc:sldMkLst>
          <pc:docMk/>
          <pc:sldMk cId="1820429761" sldId="272"/>
        </pc:sldMkLst>
        <pc:spChg chg="mod">
          <ac:chgData name="Jill Emmerzaal" userId="9be7b5a1-3566-4990-a00f-c4219f4237e6" providerId="ADAL" clId="{A61F113B-7826-2849-B80D-A300CD42BBC3}" dt="2024-07-29T17:17:09.511" v="1098" actId="20577"/>
          <ac:spMkLst>
            <pc:docMk/>
            <pc:sldMk cId="1820429761" sldId="272"/>
            <ac:spMk id="2" creationId="{8C5139D6-C96D-7048-D48D-5438C80E2740}"/>
          </ac:spMkLst>
        </pc:spChg>
        <pc:spChg chg="mod">
          <ac:chgData name="Jill Emmerzaal" userId="9be7b5a1-3566-4990-a00f-c4219f4237e6" providerId="ADAL" clId="{A61F113B-7826-2849-B80D-A300CD42BBC3}" dt="2024-07-29T17:15:40.455" v="913" actId="20577"/>
          <ac:spMkLst>
            <pc:docMk/>
            <pc:sldMk cId="1820429761" sldId="272"/>
            <ac:spMk id="3" creationId="{0B2C41B0-CD49-58FE-9DDD-E3E2682FBD17}"/>
          </ac:spMkLst>
        </pc:spChg>
        <pc:spChg chg="mod">
          <ac:chgData name="Jill Emmerzaal" userId="9be7b5a1-3566-4990-a00f-c4219f4237e6" providerId="ADAL" clId="{A61F113B-7826-2849-B80D-A300CD42BBC3}" dt="2024-07-29T17:14:36.393" v="909" actId="20577"/>
          <ac:spMkLst>
            <pc:docMk/>
            <pc:sldMk cId="1820429761" sldId="272"/>
            <ac:spMk id="4" creationId="{75676597-2246-4A7F-CDB1-82E4A92FBDDE}"/>
          </ac:spMkLst>
        </pc:spChg>
      </pc:sldChg>
      <pc:sldChg chg="modSp new mod">
        <pc:chgData name="Jill Emmerzaal" userId="9be7b5a1-3566-4990-a00f-c4219f4237e6" providerId="ADAL" clId="{A61F113B-7826-2849-B80D-A300CD42BBC3}" dt="2024-07-29T17:24:02.946" v="1103"/>
        <pc:sldMkLst>
          <pc:docMk/>
          <pc:sldMk cId="743065437" sldId="273"/>
        </pc:sldMkLst>
        <pc:spChg chg="mod">
          <ac:chgData name="Jill Emmerzaal" userId="9be7b5a1-3566-4990-a00f-c4219f4237e6" providerId="ADAL" clId="{A61F113B-7826-2849-B80D-A300CD42BBC3}" dt="2024-07-29T17:24:02.946" v="1103"/>
          <ac:spMkLst>
            <pc:docMk/>
            <pc:sldMk cId="743065437" sldId="273"/>
            <ac:spMk id="3" creationId="{D5D00AB7-0BF2-34C1-4BBD-CF0E818A10B4}"/>
          </ac:spMkLst>
        </pc:spChg>
        <pc:spChg chg="mod">
          <ac:chgData name="Jill Emmerzaal" userId="9be7b5a1-3566-4990-a00f-c4219f4237e6" providerId="ADAL" clId="{A61F113B-7826-2849-B80D-A300CD42BBC3}" dt="2024-07-29T17:23:41.733" v="1101"/>
          <ac:spMkLst>
            <pc:docMk/>
            <pc:sldMk cId="743065437" sldId="273"/>
            <ac:spMk id="4" creationId="{16F132ED-CD92-A01C-FB28-7AFFA2DFFCF7}"/>
          </ac:spMkLst>
        </pc:spChg>
      </pc:sldChg>
      <pc:sldChg chg="modSp new mod">
        <pc:chgData name="Jill Emmerzaal" userId="9be7b5a1-3566-4990-a00f-c4219f4237e6" providerId="ADAL" clId="{A61F113B-7826-2849-B80D-A300CD42BBC3}" dt="2024-07-29T17:33:50.639" v="1442" actId="20577"/>
        <pc:sldMkLst>
          <pc:docMk/>
          <pc:sldMk cId="1948694416" sldId="274"/>
        </pc:sldMkLst>
        <pc:spChg chg="mod">
          <ac:chgData name="Jill Emmerzaal" userId="9be7b5a1-3566-4990-a00f-c4219f4237e6" providerId="ADAL" clId="{A61F113B-7826-2849-B80D-A300CD42BBC3}" dt="2024-07-29T17:33:50.639" v="1442" actId="20577"/>
          <ac:spMkLst>
            <pc:docMk/>
            <pc:sldMk cId="1948694416" sldId="274"/>
            <ac:spMk id="2" creationId="{BBE59DA6-DCC6-537A-1830-111E4362FB21}"/>
          </ac:spMkLst>
        </pc:spChg>
        <pc:spChg chg="mod">
          <ac:chgData name="Jill Emmerzaal" userId="9be7b5a1-3566-4990-a00f-c4219f4237e6" providerId="ADAL" clId="{A61F113B-7826-2849-B80D-A300CD42BBC3}" dt="2024-07-29T17:33:02.297" v="1291" actId="313"/>
          <ac:spMkLst>
            <pc:docMk/>
            <pc:sldMk cId="1948694416" sldId="274"/>
            <ac:spMk id="3" creationId="{8FFE1ECE-7DB1-1432-A895-220C8BB30D10}"/>
          </ac:spMkLst>
        </pc:spChg>
        <pc:spChg chg="mod">
          <ac:chgData name="Jill Emmerzaal" userId="9be7b5a1-3566-4990-a00f-c4219f4237e6" providerId="ADAL" clId="{A61F113B-7826-2849-B80D-A300CD42BBC3}" dt="2024-07-29T17:32:16.108" v="1130" actId="20577"/>
          <ac:spMkLst>
            <pc:docMk/>
            <pc:sldMk cId="1948694416" sldId="274"/>
            <ac:spMk id="4" creationId="{844CB71C-B8BD-4EA7-C1AE-2A825AE56E4C}"/>
          </ac:spMkLst>
        </pc:spChg>
      </pc:sldChg>
      <pc:sldChg chg="modSp new mod">
        <pc:chgData name="Jill Emmerzaal" userId="9be7b5a1-3566-4990-a00f-c4219f4237e6" providerId="ADAL" clId="{A61F113B-7826-2849-B80D-A300CD42BBC3}" dt="2024-07-29T17:50:20.583" v="1487" actId="20577"/>
        <pc:sldMkLst>
          <pc:docMk/>
          <pc:sldMk cId="2774587666" sldId="275"/>
        </pc:sldMkLst>
        <pc:spChg chg="mod">
          <ac:chgData name="Jill Emmerzaal" userId="9be7b5a1-3566-4990-a00f-c4219f4237e6" providerId="ADAL" clId="{A61F113B-7826-2849-B80D-A300CD42BBC3}" dt="2024-07-29T17:50:20.583" v="1487" actId="20577"/>
          <ac:spMkLst>
            <pc:docMk/>
            <pc:sldMk cId="2774587666" sldId="275"/>
            <ac:spMk id="2" creationId="{03AA1235-969D-ADAC-8116-2FDFEA7A86CE}"/>
          </ac:spMkLst>
        </pc:spChg>
        <pc:spChg chg="mod">
          <ac:chgData name="Jill Emmerzaal" userId="9be7b5a1-3566-4990-a00f-c4219f4237e6" providerId="ADAL" clId="{A61F113B-7826-2849-B80D-A300CD42BBC3}" dt="2024-07-29T17:50:08.078" v="1474"/>
          <ac:spMkLst>
            <pc:docMk/>
            <pc:sldMk cId="2774587666" sldId="275"/>
            <ac:spMk id="3" creationId="{1FF192E7-57C2-8320-AC4B-CC8707FE5D87}"/>
          </ac:spMkLst>
        </pc:spChg>
        <pc:spChg chg="mod">
          <ac:chgData name="Jill Emmerzaal" userId="9be7b5a1-3566-4990-a00f-c4219f4237e6" providerId="ADAL" clId="{A61F113B-7826-2849-B80D-A300CD42BBC3}" dt="2024-07-29T17:46:50.444" v="1469" actId="20577"/>
          <ac:spMkLst>
            <pc:docMk/>
            <pc:sldMk cId="2774587666" sldId="275"/>
            <ac:spMk id="4" creationId="{C383CD27-A932-3D01-A6C9-F5FCA9DD9CD6}"/>
          </ac:spMkLst>
        </pc:spChg>
      </pc:sldChg>
      <pc:sldChg chg="modSp new mod">
        <pc:chgData name="Jill Emmerzaal" userId="9be7b5a1-3566-4990-a00f-c4219f4237e6" providerId="ADAL" clId="{A61F113B-7826-2849-B80D-A300CD42BBC3}" dt="2024-07-29T17:52:04.107" v="1687" actId="313"/>
        <pc:sldMkLst>
          <pc:docMk/>
          <pc:sldMk cId="2253235463" sldId="276"/>
        </pc:sldMkLst>
        <pc:spChg chg="mod">
          <ac:chgData name="Jill Emmerzaal" userId="9be7b5a1-3566-4990-a00f-c4219f4237e6" providerId="ADAL" clId="{A61F113B-7826-2849-B80D-A300CD42BBC3}" dt="2024-07-29T17:52:04.107" v="1687" actId="313"/>
          <ac:spMkLst>
            <pc:docMk/>
            <pc:sldMk cId="2253235463" sldId="276"/>
            <ac:spMk id="2" creationId="{57DD5907-985B-BAB3-3573-17369812B20D}"/>
          </ac:spMkLst>
        </pc:spChg>
        <pc:spChg chg="mod">
          <ac:chgData name="Jill Emmerzaal" userId="9be7b5a1-3566-4990-a00f-c4219f4237e6" providerId="ADAL" clId="{A61F113B-7826-2849-B80D-A300CD42BBC3}" dt="2024-07-29T17:51:19.061" v="1548" actId="20577"/>
          <ac:spMkLst>
            <pc:docMk/>
            <pc:sldMk cId="2253235463" sldId="276"/>
            <ac:spMk id="3" creationId="{89852F75-42B8-6ECE-A411-D2EF45EB2F95}"/>
          </ac:spMkLst>
        </pc:spChg>
        <pc:spChg chg="mod">
          <ac:chgData name="Jill Emmerzaal" userId="9be7b5a1-3566-4990-a00f-c4219f4237e6" providerId="ADAL" clId="{A61F113B-7826-2849-B80D-A300CD42BBC3}" dt="2024-07-29T17:51:01.199" v="1544" actId="20577"/>
          <ac:spMkLst>
            <pc:docMk/>
            <pc:sldMk cId="2253235463" sldId="276"/>
            <ac:spMk id="4" creationId="{A1FA4C45-0418-3078-D218-F14B29B882D0}"/>
          </ac:spMkLst>
        </pc:spChg>
      </pc:sldChg>
      <pc:sldChg chg="modSp new mod">
        <pc:chgData name="Jill Emmerzaal" userId="9be7b5a1-3566-4990-a00f-c4219f4237e6" providerId="ADAL" clId="{A61F113B-7826-2849-B80D-A300CD42BBC3}" dt="2024-07-29T17:52:48.502" v="1727" actId="313"/>
        <pc:sldMkLst>
          <pc:docMk/>
          <pc:sldMk cId="3981315098" sldId="277"/>
        </pc:sldMkLst>
        <pc:spChg chg="mod">
          <ac:chgData name="Jill Emmerzaal" userId="9be7b5a1-3566-4990-a00f-c4219f4237e6" providerId="ADAL" clId="{A61F113B-7826-2849-B80D-A300CD42BBC3}" dt="2024-07-29T17:52:42.741" v="1726"/>
          <ac:spMkLst>
            <pc:docMk/>
            <pc:sldMk cId="3981315098" sldId="277"/>
            <ac:spMk id="3" creationId="{46AF6B37-4CCA-10A7-3436-46D490706276}"/>
          </ac:spMkLst>
        </pc:spChg>
        <pc:spChg chg="mod">
          <ac:chgData name="Jill Emmerzaal" userId="9be7b5a1-3566-4990-a00f-c4219f4237e6" providerId="ADAL" clId="{A61F113B-7826-2849-B80D-A300CD42BBC3}" dt="2024-07-29T17:52:48.502" v="1727" actId="313"/>
          <ac:spMkLst>
            <pc:docMk/>
            <pc:sldMk cId="3981315098" sldId="277"/>
            <ac:spMk id="4" creationId="{BD3CBFEB-5293-F255-CE8F-0696175FA9E7}"/>
          </ac:spMkLst>
        </pc:spChg>
      </pc:sldChg>
      <pc:sldChg chg="new del">
        <pc:chgData name="Jill Emmerzaal" userId="9be7b5a1-3566-4990-a00f-c4219f4237e6" providerId="ADAL" clId="{A61F113B-7826-2849-B80D-A300CD42BBC3}" dt="2024-07-29T18:01:44.681" v="1729" actId="2696"/>
        <pc:sldMkLst>
          <pc:docMk/>
          <pc:sldMk cId="524731961" sldId="278"/>
        </pc:sldMkLst>
      </pc:sldChg>
    </pc:docChg>
  </pc:docChgLst>
</pc:chgInfo>
</file>

<file path=ppt/comments/modernComment_117_35E6C7F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9528E93-8AB1-A349-962D-306B5CBDC9DB}" authorId="{2A522400-A8AE-5C91-1D81-E99F9AD1ECE5}" created="2024-08-20T15:05:06.712">
    <pc:sldMkLst xmlns:pc="http://schemas.microsoft.com/office/powerpoint/2013/main/command">
      <pc:docMk/>
      <pc:sldMk cId="904316915" sldId="279"/>
    </pc:sldMkLst>
    <p188:txBody>
      <a:bodyPr/>
      <a:lstStyle/>
      <a:p>
        <a:r>
          <a:rPr lang="en-CA"/>
          <a:t>Add Viabhev?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E87F2-589F-364A-9E86-8211E14D6987}" type="datetimeFigureOut">
              <a:rPr lang="en-CA" smtClean="0"/>
              <a:t>2024-08-23</a:t>
            </a:fld>
            <a:endParaRPr lang="en-CA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CA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D3086-F793-E345-886E-8D1F351D8B1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07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5324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seminar is hardly enough for you to learn Python. Therefore, the aim is to give you a crude introduction to the language and give you the basic knowledge needed to get started. </a:t>
            </a:r>
          </a:p>
          <a:p>
            <a:r>
              <a:rPr lang="en-CA" dirty="0"/>
              <a:t>The information in the introduction will be enough to understand basic python concepts that you will inspect in the tutorials. The accompanying </a:t>
            </a:r>
            <a:r>
              <a:rPr lang="en-CA" dirty="0" err="1"/>
              <a:t>Jupyter</a:t>
            </a:r>
            <a:r>
              <a:rPr lang="en-CA" dirty="0"/>
              <a:t> Notebook is there as a very succinct reference guide that you can use during the seminar.  </a:t>
            </a:r>
          </a:p>
          <a:p>
            <a:r>
              <a:rPr lang="en-CA" dirty="0"/>
              <a:t>My goal, in this first introduction, will be to help you understand the syntax of the python language and its environment. I will also strive to give you a basic understanding of the python documentation so you’ll be able to read and implement the different libraries.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907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770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35E6C7F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user/absolute_beginners.html#numpy-the-absolute-basics-for-beginners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udemy.com/course/python-for-data-science-and-machine-learning-bootcamp/?couponCode=24T2MT81324" TargetMode="External"/><Relationship Id="rId5" Type="http://schemas.openxmlformats.org/officeDocument/2006/relationships/hyperlink" Target="https://www.udemy.com/course/100-days-of-code/?couponCode=24T2MT81324" TargetMode="External"/><Relationship Id="rId4" Type="http://schemas.openxmlformats.org/officeDocument/2006/relationships/hyperlink" Target="https://thonny.or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40E9EA64-8077-88F9-2F64-487A36B87FBD}"/>
              </a:ext>
            </a:extLst>
          </p:cNvPr>
          <p:cNvSpPr/>
          <p:nvPr/>
        </p:nvSpPr>
        <p:spPr>
          <a:xfrm>
            <a:off x="-36369" y="0"/>
            <a:ext cx="24626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CFC6835-377E-A623-7BA3-A59F4AA93149}"/>
              </a:ext>
            </a:extLst>
          </p:cNvPr>
          <p:cNvSpPr txBox="1"/>
          <p:nvPr/>
        </p:nvSpPr>
        <p:spPr>
          <a:xfrm>
            <a:off x="2629765" y="436419"/>
            <a:ext cx="69324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0" u="none" strike="noStrike" dirty="0">
                <a:effectLst/>
                <a:highlight>
                  <a:srgbClr val="FFFFFF"/>
                </a:highlight>
                <a:latin typeface="+mj-lt"/>
              </a:rPr>
              <a:t>Python programming for the movement sciences</a:t>
            </a:r>
            <a:endParaRPr lang="en-CA" sz="4400" b="1" dirty="0">
              <a:latin typeface="+mj-lt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CF8E7F0-3763-8F46-A363-12E2E5C30720}"/>
              </a:ext>
            </a:extLst>
          </p:cNvPr>
          <p:cNvSpPr txBox="1"/>
          <p:nvPr/>
        </p:nvSpPr>
        <p:spPr>
          <a:xfrm>
            <a:off x="1995055" y="4662257"/>
            <a:ext cx="9123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i="0" u="none" strike="noStrike" dirty="0">
                <a:effectLst/>
              </a:rPr>
              <a:t>Jill Emmerzaal</a:t>
            </a:r>
            <a:r>
              <a:rPr lang="nl-NL" b="0" i="0" u="none" strike="noStrike" dirty="0">
                <a:effectLst/>
              </a:rPr>
              <a:t>, </a:t>
            </a:r>
            <a:r>
              <a:rPr lang="nl-NL" b="0" i="0" u="none" strike="noStrike" dirty="0" err="1">
                <a:effectLst/>
              </a:rPr>
              <a:t>Elodie</a:t>
            </a:r>
            <a:r>
              <a:rPr lang="nl-NL" b="0" i="0" u="none" strike="noStrike" dirty="0">
                <a:effectLst/>
              </a:rPr>
              <a:t> Drew, </a:t>
            </a:r>
            <a:r>
              <a:rPr lang="nl-NL" b="0" i="0" u="none" strike="noStrike" dirty="0" err="1">
                <a:effectLst/>
              </a:rPr>
              <a:t>Yunus</a:t>
            </a:r>
            <a:r>
              <a:rPr lang="nl-NL" b="0" i="0" u="none" strike="noStrike" dirty="0">
                <a:effectLst/>
              </a:rPr>
              <a:t> </a:t>
            </a:r>
            <a:r>
              <a:rPr lang="nl-NL" b="0" i="0" u="none" strike="noStrike" dirty="0" err="1">
                <a:effectLst/>
              </a:rPr>
              <a:t>Kaghembe</a:t>
            </a:r>
            <a:r>
              <a:rPr lang="nl-NL" b="0" i="0" u="none" strike="noStrike" dirty="0">
                <a:effectLst/>
              </a:rPr>
              <a:t>, </a:t>
            </a:r>
            <a:r>
              <a:rPr lang="nl-NL" b="0" i="0" u="none" strike="noStrike" dirty="0" err="1">
                <a:effectLst/>
              </a:rPr>
              <a:t>Bryce</a:t>
            </a:r>
            <a:r>
              <a:rPr lang="nl-NL" b="0" i="0" u="none" strike="noStrike" dirty="0">
                <a:effectLst/>
              </a:rPr>
              <a:t> A Killen, </a:t>
            </a:r>
            <a:r>
              <a:rPr lang="nl-NL" b="1" i="0" u="none" strike="noStrike" dirty="0">
                <a:effectLst/>
              </a:rPr>
              <a:t>Robbin </a:t>
            </a:r>
            <a:r>
              <a:rPr lang="nl-NL" b="1" i="0" u="none" strike="noStrike" dirty="0" err="1">
                <a:effectLst/>
              </a:rPr>
              <a:t>Romijnders</a:t>
            </a:r>
            <a:r>
              <a:rPr lang="nl-NL" b="0" i="0" u="none" strike="noStrike" dirty="0">
                <a:effectLst/>
              </a:rPr>
              <a:t>,</a:t>
            </a:r>
            <a:br>
              <a:rPr lang="nl-NL" dirty="0"/>
            </a:br>
            <a:r>
              <a:rPr lang="nl-NL" b="0" i="0" u="none" strike="noStrike" dirty="0" err="1">
                <a:effectLst/>
              </a:rPr>
              <a:t>Masoud</a:t>
            </a:r>
            <a:r>
              <a:rPr lang="nl-NL" b="0" i="0" u="none" strike="noStrike" dirty="0">
                <a:effectLst/>
              </a:rPr>
              <a:t> </a:t>
            </a:r>
            <a:r>
              <a:rPr lang="nl-NL" b="0" i="0" u="none" strike="noStrike" dirty="0" err="1">
                <a:effectLst/>
              </a:rPr>
              <a:t>Abedinifar</a:t>
            </a:r>
            <a:r>
              <a:rPr lang="nl-NL" b="0" i="0" u="none" strike="noStrike" dirty="0">
                <a:effectLst/>
              </a:rPr>
              <a:t>, Julius </a:t>
            </a:r>
            <a:r>
              <a:rPr lang="nl-NL" b="0" i="0" u="none" strike="noStrike" dirty="0" err="1">
                <a:effectLst/>
              </a:rPr>
              <a:t>Welzel</a:t>
            </a:r>
            <a:r>
              <a:rPr lang="nl-NL" b="0" i="0" u="none" strike="noStrike" dirty="0">
                <a:effectLst/>
              </a:rPr>
              <a:t>, Clint Hansen, </a:t>
            </a:r>
            <a:r>
              <a:rPr lang="nl-NL" b="1" i="0" u="none" strike="noStrike" dirty="0">
                <a:effectLst/>
              </a:rPr>
              <a:t>Philippe C. Dixon</a:t>
            </a:r>
            <a:endParaRPr lang="en-CA" b="1" dirty="0"/>
          </a:p>
        </p:txBody>
      </p:sp>
      <p:pic>
        <p:nvPicPr>
          <p:cNvPr id="10" name="Afbeelding 9" descr="Afbeelding met clipart, symbool, Graphics, tekenfilm&#10;&#10;Automatisch gegenereerde beschrijving">
            <a:extLst>
              <a:ext uri="{FF2B5EF4-FFF2-40B4-BE49-F238E27FC236}">
                <a16:creationId xmlns:a16="http://schemas.microsoft.com/office/drawing/2014/main" id="{F004A18E-B889-C9DB-64FA-1109E0048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99" y="2244994"/>
            <a:ext cx="1775402" cy="2160430"/>
          </a:xfrm>
          <a:prstGeom prst="rect">
            <a:avLst/>
          </a:prstGeom>
        </p:spPr>
      </p:pic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000AE1E1-508F-840D-9EF1-EBE259E7C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3" y="5738079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169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learn Python</a:t>
            </a:r>
          </a:p>
        </p:txBody>
      </p:sp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12E4C630-1A7A-02BE-0F6B-A9AE46208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60" y="5739721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D9D865A-D1B9-F7CC-CDE2-4F3F880A0D71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7B69EC-71D4-8E40-82CE-22A9EB6BF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is trending according to IEEE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C1E8F0-F595-B541-BB26-6C6E6EFD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learn Python</a:t>
            </a:r>
            <a:endParaRPr lang="en-CA" dirty="0"/>
          </a:p>
        </p:txBody>
      </p:sp>
      <p:pic>
        <p:nvPicPr>
          <p:cNvPr id="17" name="Afbeelding 16" descr="Afbeelding met tekst, schermopname, nummer, Lettertype&#10;&#10;Automatisch gegenereerde beschrijving">
            <a:extLst>
              <a:ext uri="{FF2B5EF4-FFF2-40B4-BE49-F238E27FC236}">
                <a16:creationId xmlns:a16="http://schemas.microsoft.com/office/drawing/2014/main" id="{1D0DFFAD-417C-D440-6C15-B1EF343D5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2"/>
          <a:stretch/>
        </p:blipFill>
        <p:spPr>
          <a:xfrm>
            <a:off x="5379564" y="1411279"/>
            <a:ext cx="6828765" cy="5044731"/>
          </a:xfrm>
          <a:prstGeom prst="rect">
            <a:avLst/>
          </a:prstGeo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DC52B5B1-2FAE-6772-4133-7720124C8119}"/>
              </a:ext>
            </a:extLst>
          </p:cNvPr>
          <p:cNvSpPr txBox="1"/>
          <p:nvPr/>
        </p:nvSpPr>
        <p:spPr>
          <a:xfrm>
            <a:off x="5654232" y="6445907"/>
            <a:ext cx="655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</a:t>
            </a:r>
            <a:r>
              <a:rPr lang="en-CA" dirty="0" err="1"/>
              <a:t>spectrum.ieee.org</a:t>
            </a:r>
            <a:r>
              <a:rPr lang="en-CA" dirty="0"/>
              <a:t>/top-programming-languages-2024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A833A837-5AD9-9AB7-8595-A2ABB336BF0D}"/>
              </a:ext>
            </a:extLst>
          </p:cNvPr>
          <p:cNvSpPr txBox="1"/>
          <p:nvPr/>
        </p:nvSpPr>
        <p:spPr>
          <a:xfrm>
            <a:off x="595992" y="3429000"/>
            <a:ext cx="61232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Versatile with with broad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Free of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Has an easy, readable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Extensive, powerful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Interoperability with MATLAB</a:t>
            </a:r>
          </a:p>
        </p:txBody>
      </p:sp>
    </p:spTree>
    <p:extLst>
      <p:ext uri="{BB962C8B-B14F-4D97-AF65-F5344CB8AC3E}">
        <p14:creationId xmlns:p14="http://schemas.microsoft.com/office/powerpoint/2010/main" val="3688369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64EB7B4-514E-86A3-E8A0-BBB58958A5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If you are stuck, or you want to learn more, there are plenty of options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A4F651F-BCA3-9432-1D2D-3B0532CD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Extensive guides and references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21F38F8-BAEB-07E8-292B-DCBB2E5D909C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ijdelijke aanduiding voor afbeelding 1">
            <a:extLst>
              <a:ext uri="{FF2B5EF4-FFF2-40B4-BE49-F238E27FC236}">
                <a16:creationId xmlns:a16="http://schemas.microsoft.com/office/drawing/2014/main" id="{18DE6BFD-CE34-F9B0-D2E7-94F7C82B7C08}"/>
              </a:ext>
            </a:extLst>
          </p:cNvPr>
          <p:cNvSpPr txBox="1">
            <a:spLocks/>
          </p:cNvSpPr>
          <p:nvPr/>
        </p:nvSpPr>
        <p:spPr>
          <a:xfrm>
            <a:off x="1105382" y="3034611"/>
            <a:ext cx="5619509" cy="2925602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hlinkClick r:id="rId2"/>
              </a:rPr>
              <a:t>Ofiicial Python tutorial 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hlinkClick r:id="rId3"/>
              </a:rPr>
              <a:t>NumPy for absolute beginners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hlinkClick r:id="rId4"/>
              </a:rPr>
              <a:t>Thonny--easy IDE for debugging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Udemy courses like </a:t>
            </a:r>
            <a:r>
              <a:rPr lang="en-CA" dirty="0">
                <a:hlinkClick r:id="rId5"/>
              </a:rPr>
              <a:t>100 days of code</a:t>
            </a:r>
            <a:r>
              <a:rPr lang="en-CA" dirty="0"/>
              <a:t> or </a:t>
            </a:r>
            <a:r>
              <a:rPr lang="en-CA" dirty="0">
                <a:hlinkClick r:id="rId6"/>
              </a:rPr>
              <a:t>python for data science and machine learning bootcamp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813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E47EE9A-908D-56EC-183D-CC60FB443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CC074F3-A43A-5512-3D89-EFCAEA7B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content so far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06C9420-132C-24FA-AEEC-54A9259927A5}"/>
              </a:ext>
            </a:extLst>
          </p:cNvPr>
          <p:cNvSpPr/>
          <p:nvPr/>
        </p:nvSpPr>
        <p:spPr>
          <a:xfrm>
            <a:off x="0" y="2623593"/>
            <a:ext cx="12192000" cy="422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1040965-CF02-9CA7-4440-C5BBA0E82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81" y="1497995"/>
            <a:ext cx="7772400" cy="414528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59637FC1-E866-3F40-1B48-5A8C04E151BD}"/>
              </a:ext>
            </a:extLst>
          </p:cNvPr>
          <p:cNvSpPr txBox="1"/>
          <p:nvPr/>
        </p:nvSpPr>
        <p:spPr>
          <a:xfrm>
            <a:off x="1105381" y="3897477"/>
            <a:ext cx="65774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have officially started to learn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Python has a powerful libraries to enhance the versatile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Python and MATLAB can be used together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1917457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BE1C5C-BE67-4120-B661-239F6B86CF3E}">
  <ds:schemaRefs>
    <ds:schemaRef ds:uri="c3976120-c1f8-4660-987a-ed1c012f5ac3"/>
    <ds:schemaRef ds:uri="http://purl.org/dc/terms/"/>
    <ds:schemaRef ds:uri="http://schemas.microsoft.com/office/2006/metadata/properties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596</TotalTime>
  <Words>288</Words>
  <Application>Microsoft Macintosh PowerPoint</Application>
  <PresentationFormat>Breedbeeld</PresentationFormat>
  <Paragraphs>27</Paragraphs>
  <Slides>5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3</vt:i4>
      </vt:variant>
      <vt:variant>
        <vt:lpstr>Diatitels</vt:lpstr>
      </vt:variant>
      <vt:variant>
        <vt:i4>5</vt:i4>
      </vt:variant>
    </vt:vector>
  </HeadingPairs>
  <TitlesOfParts>
    <vt:vector size="12" baseType="lpstr">
      <vt:lpstr>Aptos</vt:lpstr>
      <vt:lpstr>Arial</vt:lpstr>
      <vt:lpstr>Calibri</vt:lpstr>
      <vt:lpstr>Wingdings</vt:lpstr>
      <vt:lpstr>Kantoorthema</vt:lpstr>
      <vt:lpstr>1_Office Theme</vt:lpstr>
      <vt:lpstr>2_Office Theme</vt:lpstr>
      <vt:lpstr>PowerPoint-presentatie</vt:lpstr>
      <vt:lpstr>Why learn Python</vt:lpstr>
      <vt:lpstr>Why learn Python</vt:lpstr>
      <vt:lpstr>Extensive guides and references</vt:lpstr>
      <vt:lpstr>Overview of content so far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30</cp:revision>
  <dcterms:created xsi:type="dcterms:W3CDTF">2024-07-25T14:23:08Z</dcterms:created>
  <dcterms:modified xsi:type="dcterms:W3CDTF">2024-08-23T16:35:56Z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